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5" r:id="rId4"/>
    <p:sldId id="264" r:id="rId5"/>
    <p:sldId id="266" r:id="rId6"/>
    <p:sldId id="258" r:id="rId7"/>
    <p:sldId id="267" r:id="rId8"/>
    <p:sldId id="259" r:id="rId9"/>
    <p:sldId id="268" r:id="rId10"/>
    <p:sldId id="260" r:id="rId11"/>
    <p:sldId id="269" r:id="rId12"/>
    <p:sldId id="262" r:id="rId13"/>
    <p:sldId id="270" r:id="rId14"/>
    <p:sldId id="261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1.wmf>
</file>

<file path=ppt/media/image13.wmf>
</file>

<file path=ppt/media/image14.wmf>
</file>

<file path=ppt/media/image15.jpg>
</file>

<file path=ppt/media/image16.jpg>
</file>

<file path=ppt/media/image17.wmf>
</file>

<file path=ppt/media/image19.png>
</file>

<file path=ppt/media/image2.png>
</file>

<file path=ppt/media/image20.png>
</file>

<file path=ppt/media/image3.wmf>
</file>

<file path=ppt/media/image4.png>
</file>

<file path=ppt/media/image5.jpg>
</file>

<file path=ppt/media/image6.wmf>
</file>

<file path=ppt/media/image7.png>
</file>

<file path=ppt/media/image8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wmf"/><Relationship Id="rId4" Type="http://schemas.openxmlformats.org/officeDocument/2006/relationships/oleObject" Target="../embeddings/oleObject7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w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w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EE42FA4A-10EB-8224-B146-8997EEC1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87569"/>
            <a:ext cx="12191999" cy="2541431"/>
          </a:xfrm>
        </p:spPr>
        <p:txBody>
          <a:bodyPr>
            <a:normAutofit/>
          </a:bodyPr>
          <a:lstStyle/>
          <a:p>
            <a:pPr algn="ctr"/>
            <a:r>
              <a:rPr lang="en-US" sz="7200" b="1" dirty="0">
                <a:latin typeface="Times New Roman" panose="02020603050405020304" pitchFamily="18" charset="0"/>
              </a:rPr>
              <a:t>Object detection and</a:t>
            </a:r>
            <a:br>
              <a:rPr lang="en-US" sz="7200" b="1" dirty="0">
                <a:latin typeface="Times New Roman" panose="02020603050405020304" pitchFamily="18" charset="0"/>
              </a:rPr>
            </a:br>
            <a:r>
              <a:rPr lang="en-US" sz="7200" b="1" dirty="0">
                <a:latin typeface="Times New Roman" panose="02020603050405020304" pitchFamily="18" charset="0"/>
              </a:rPr>
              <a:t>IMAGE SEGMENTATION</a:t>
            </a:r>
            <a:endParaRPr lang="th-TH" sz="7200" b="1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201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BE0FC5E-5753-599A-05B7-FD19456FB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039600" cy="930390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 vs Instance Segmentation</a:t>
            </a:r>
            <a:endParaRPr lang="th-TH" sz="7200" b="1" dirty="0">
              <a:latin typeface="Times New Roman" panose="02020603050405020304" pitchFamily="18" charset="0"/>
            </a:endParaRPr>
          </a:p>
        </p:txBody>
      </p:sp>
      <p:pic>
        <p:nvPicPr>
          <p:cNvPr id="9" name="ตัวแทนเนื้อหา 8">
            <a:extLst>
              <a:ext uri="{FF2B5EF4-FFF2-40B4-BE49-F238E27FC236}">
                <a16:creationId xmlns:a16="http://schemas.microsoft.com/office/drawing/2014/main" id="{97640C02-5B61-FB18-CB11-983235A56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975" y="2419629"/>
            <a:ext cx="9604375" cy="2642629"/>
          </a:xfrm>
        </p:spPr>
      </p:pic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7F3EF92D-0A26-98E9-6859-B363832CE9B4}"/>
              </a:ext>
            </a:extLst>
          </p:cNvPr>
          <p:cNvSpPr txBox="1"/>
          <p:nvPr/>
        </p:nvSpPr>
        <p:spPr>
          <a:xfrm>
            <a:off x="2268071" y="5369860"/>
            <a:ext cx="7503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0" i="0" u="none" strike="noStrike" baseline="0" dirty="0">
                <a:solidFill>
                  <a:schemeClr val="accent3">
                    <a:lumMod val="50000"/>
                  </a:schemeClr>
                </a:solidFill>
                <a:latin typeface="Century Schoolbook" panose="02040604050505020304" pitchFamily="18" charset="0"/>
              </a:rPr>
              <a:t>https://arxiv.org/pdf/1405.0312.pdf</a:t>
            </a:r>
            <a:endParaRPr lang="th-TH" sz="3600" dirty="0">
              <a:solidFill>
                <a:schemeClr val="accent3">
                  <a:lumMod val="50000"/>
                </a:schemeClr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158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ตัวแทนเนื้อหา 3">
            <a:extLst>
              <a:ext uri="{FF2B5EF4-FFF2-40B4-BE49-F238E27FC236}">
                <a16:creationId xmlns:a16="http://schemas.microsoft.com/office/drawing/2014/main" id="{F4781663-EFAC-E318-A634-06B67476AB88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1445630"/>
              </p:ext>
            </p:extLst>
          </p:nvPr>
        </p:nvGraphicFramePr>
        <p:xfrm>
          <a:off x="0" y="931396"/>
          <a:ext cx="6259128" cy="43219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r:id="rId2" imgW="0" imgH="360" progId="FoxitReader.Document">
                  <p:embed/>
                </p:oleObj>
              </mc:Choice>
              <mc:Fallback>
                <p:oleObj name="PDF" r:id="rId2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931396"/>
                        <a:ext cx="6259128" cy="43219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วัตถุ 4">
            <a:extLst>
              <a:ext uri="{FF2B5EF4-FFF2-40B4-BE49-F238E27FC236}">
                <a16:creationId xmlns:a16="http://schemas.microsoft.com/office/drawing/2014/main" id="{0FE3F75F-D2BC-0704-AF7E-E37ACD4A37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4608812"/>
              </p:ext>
            </p:extLst>
          </p:nvPr>
        </p:nvGraphicFramePr>
        <p:xfrm>
          <a:off x="6189320" y="931396"/>
          <a:ext cx="6002680" cy="43219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r:id="rId4" imgW="0" imgH="360" progId="FoxitReader.Document">
                  <p:embed/>
                </p:oleObj>
              </mc:Choice>
              <mc:Fallback>
                <p:oleObj name="PDF" r:id="rId4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89320" y="931396"/>
                        <a:ext cx="6002680" cy="43219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2348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BE0FC5E-5753-599A-05B7-FD19456FB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</a:t>
            </a:r>
            <a:endParaRPr lang="th-TH" sz="7200" dirty="0">
              <a:latin typeface="Times New Roman" panose="02020603050405020304" pitchFamily="18" charset="0"/>
            </a:endParaRPr>
          </a:p>
        </p:txBody>
      </p:sp>
      <p:pic>
        <p:nvPicPr>
          <p:cNvPr id="5" name="ตัวแทนเนื้อหา 4">
            <a:extLst>
              <a:ext uri="{FF2B5EF4-FFF2-40B4-BE49-F238E27FC236}">
                <a16:creationId xmlns:a16="http://schemas.microsoft.com/office/drawing/2014/main" id="{7B2997DB-B613-91CF-D3BE-BC24923ABE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470" y="1936323"/>
            <a:ext cx="5551931" cy="3103836"/>
          </a:xfrm>
        </p:spPr>
      </p:pic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54787B83-65EC-341E-F0C3-6E35E76AB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4204" y="1972235"/>
            <a:ext cx="6124844" cy="303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136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ตัวแทนเนื้อหา 3">
            <a:extLst>
              <a:ext uri="{FF2B5EF4-FFF2-40B4-BE49-F238E27FC236}">
                <a16:creationId xmlns:a16="http://schemas.microsoft.com/office/drawing/2014/main" id="{24527AF7-59C7-67E6-A688-0D279E180A89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8682457"/>
              </p:ext>
            </p:extLst>
          </p:nvPr>
        </p:nvGraphicFramePr>
        <p:xfrm>
          <a:off x="1450975" y="2016125"/>
          <a:ext cx="9604375" cy="3449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r:id="rId2" imgW="0" imgH="0" progId="FoxitReader.Document">
                  <p:embed/>
                </p:oleObj>
              </mc:Choice>
              <mc:Fallback>
                <p:oleObj name="PDF" r:id="rId2" imgW="0" imgH="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/>
                    <p:spPr>
                      <a:xfrm>
                        <a:off x="1450975" y="2016125"/>
                        <a:ext cx="9604375" cy="3449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วัตถุ 4">
            <a:extLst>
              <a:ext uri="{FF2B5EF4-FFF2-40B4-BE49-F238E27FC236}">
                <a16:creationId xmlns:a16="http://schemas.microsoft.com/office/drawing/2014/main" id="{49A41375-9FF3-D5C8-026F-4BE6096467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6398612"/>
              </p:ext>
            </p:extLst>
          </p:nvPr>
        </p:nvGraphicFramePr>
        <p:xfrm>
          <a:off x="2009775" y="348783"/>
          <a:ext cx="8731250" cy="60290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r:id="rId3" imgW="0" imgH="360" progId="FoxitReader.Document">
                  <p:embed/>
                </p:oleObj>
              </mc:Choice>
              <mc:Fallback>
                <p:oleObj name="PDF" r:id="rId3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09775" y="348783"/>
                        <a:ext cx="8731250" cy="60290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5089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BE0FC5E-5753-599A-05B7-FD19456FB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18" y="0"/>
            <a:ext cx="11743764" cy="1853754"/>
          </a:xfrm>
        </p:spPr>
        <p:txBody>
          <a:bodyPr>
            <a:noAutofit/>
          </a:bodyPr>
          <a:lstStyle/>
          <a:p>
            <a:pPr algn="ctr"/>
            <a:r>
              <a:rPr lang="en-US" sz="7200" dirty="0">
                <a:latin typeface="Times New Roman" panose="02020603050405020304" pitchFamily="18" charset="0"/>
              </a:rPr>
              <a:t>Mask r-</a:t>
            </a:r>
            <a:r>
              <a:rPr lang="en-US" sz="7200" dirty="0" err="1">
                <a:latin typeface="Times New Roman" panose="02020603050405020304" pitchFamily="18" charset="0"/>
              </a:rPr>
              <a:t>cnn</a:t>
            </a:r>
            <a:r>
              <a:rPr lang="en-US" sz="7200" dirty="0">
                <a:latin typeface="Times New Roman" panose="02020603050405020304" pitchFamily="18" charset="0"/>
              </a:rPr>
              <a:t> </a:t>
            </a:r>
            <a:br>
              <a:rPr lang="en-US" sz="7200" dirty="0">
                <a:latin typeface="Times New Roman" panose="02020603050405020304" pitchFamily="18" charset="0"/>
              </a:rPr>
            </a:br>
            <a:r>
              <a:rPr lang="en-US" sz="7200" dirty="0">
                <a:latin typeface="Times New Roman" panose="02020603050405020304" pitchFamily="18" charset="0"/>
              </a:rPr>
              <a:t>vs. </a:t>
            </a:r>
            <a:r>
              <a:rPr lang="en-US" sz="7200" dirty="0" err="1">
                <a:latin typeface="Times New Roman" panose="02020603050405020304" pitchFamily="18" charset="0"/>
              </a:rPr>
              <a:t>DEEpLAB</a:t>
            </a:r>
            <a:endParaRPr lang="th-TH" sz="7200" dirty="0">
              <a:latin typeface="Times New Roman" panose="02020603050405020304" pitchFamily="18" charset="0"/>
            </a:endParaRPr>
          </a:p>
        </p:txBody>
      </p:sp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B23C1838-5EAA-1200-55D7-94758F215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965" y="1925473"/>
            <a:ext cx="7345882" cy="41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139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BE0FC5E-5753-599A-05B7-FD19456FB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564776"/>
            <a:ext cx="10830736" cy="1049235"/>
          </a:xfrm>
        </p:spPr>
        <p:txBody>
          <a:bodyPr>
            <a:noAutofit/>
          </a:bodyPr>
          <a:lstStyle/>
          <a:p>
            <a:pPr algn="ctr"/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 labelling</a:t>
            </a:r>
            <a:endParaRPr lang="th-TH" sz="7200" dirty="0">
              <a:latin typeface="Times New Roman" panose="02020603050405020304" pitchFamily="18" charset="0"/>
            </a:endParaRPr>
          </a:p>
        </p:txBody>
      </p:sp>
      <p:pic>
        <p:nvPicPr>
          <p:cNvPr id="5" name="ตัวแทนเนื้อหา 4">
            <a:extLst>
              <a:ext uri="{FF2B5EF4-FFF2-40B4-BE49-F238E27FC236}">
                <a16:creationId xmlns:a16="http://schemas.microsoft.com/office/drawing/2014/main" id="{41748B09-FB09-9235-096B-7F64DEF380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156" y="1996954"/>
            <a:ext cx="5656877" cy="3372905"/>
          </a:xfrm>
        </p:spPr>
      </p:pic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8A1BC531-2854-0723-945C-5AE31F0B1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7033" y="1996954"/>
            <a:ext cx="5401912" cy="337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394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BE0FC5E-5753-599A-05B7-FD19456FB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607296"/>
            <a:ext cx="9603275" cy="1049235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</a:t>
            </a:r>
            <a:endParaRPr lang="th-TH" sz="7200" b="1" dirty="0">
              <a:latin typeface="Times New Roman" panose="02020603050405020304" pitchFamily="18" charset="0"/>
            </a:endParaRPr>
          </a:p>
        </p:txBody>
      </p:sp>
      <p:pic>
        <p:nvPicPr>
          <p:cNvPr id="11" name="ตัวแทนเนื้อหา 10">
            <a:extLst>
              <a:ext uri="{FF2B5EF4-FFF2-40B4-BE49-F238E27FC236}">
                <a16:creationId xmlns:a16="http://schemas.microsoft.com/office/drawing/2014/main" id="{D25F39CB-7D6D-1196-B974-5983612BD1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5823" y="1992510"/>
            <a:ext cx="5335776" cy="3558073"/>
          </a:xfrm>
        </p:spPr>
      </p:pic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53F28868-FC92-BE5B-71BF-7BA6BA023036}"/>
              </a:ext>
            </a:extLst>
          </p:cNvPr>
          <p:cNvSpPr txBox="1"/>
          <p:nvPr/>
        </p:nvSpPr>
        <p:spPr>
          <a:xfrm>
            <a:off x="439271" y="5592157"/>
            <a:ext cx="113400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92D050"/>
                </a:solidFill>
                <a:latin typeface="Times New Roman" panose="02020603050405020304" pitchFamily="18" charset="0"/>
              </a:rPr>
              <a:t>https://www.oreilly.com/library/view/practical-machine-learning/9781098102357/ch04.html</a:t>
            </a:r>
            <a:endParaRPr lang="th-TH" sz="3600" dirty="0">
              <a:solidFill>
                <a:srgbClr val="92D05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266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ตัวแทนเนื้อหา 3">
            <a:extLst>
              <a:ext uri="{FF2B5EF4-FFF2-40B4-BE49-F238E27FC236}">
                <a16:creationId xmlns:a16="http://schemas.microsoft.com/office/drawing/2014/main" id="{068C244E-8E18-86FB-3081-45E71FCF0765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1723023"/>
              </p:ext>
            </p:extLst>
          </p:nvPr>
        </p:nvGraphicFramePr>
        <p:xfrm>
          <a:off x="1205309" y="190954"/>
          <a:ext cx="9937820" cy="64760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r:id="rId2" imgW="0" imgH="360" progId="FoxitReader.Document">
                  <p:embed/>
                </p:oleObj>
              </mc:Choice>
              <mc:Fallback>
                <p:oleObj name="PDF" r:id="rId2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05309" y="190954"/>
                        <a:ext cx="9937820" cy="64760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663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BE0FC5E-5753-599A-05B7-FD19456FB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</a:t>
            </a:r>
            <a:endParaRPr lang="th-TH" sz="7200" dirty="0">
              <a:latin typeface="Times New Roman" panose="02020603050405020304" pitchFamily="18" charset="0"/>
            </a:endParaRPr>
          </a:p>
        </p:txBody>
      </p:sp>
      <p:pic>
        <p:nvPicPr>
          <p:cNvPr id="8" name="ตัวแทนเนื้อหา 7">
            <a:extLst>
              <a:ext uri="{FF2B5EF4-FFF2-40B4-BE49-F238E27FC236}">
                <a16:creationId xmlns:a16="http://schemas.microsoft.com/office/drawing/2014/main" id="{09292383-CD8B-FD57-561E-C1345517F4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999" y="1953373"/>
            <a:ext cx="6427826" cy="3383066"/>
          </a:xfr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F1FCE965-C4C1-49B0-0B65-ECD988B7E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2495" y="1953373"/>
            <a:ext cx="5078506" cy="33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063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ตัวแทนเนื้อหา 3">
            <a:extLst>
              <a:ext uri="{FF2B5EF4-FFF2-40B4-BE49-F238E27FC236}">
                <a16:creationId xmlns:a16="http://schemas.microsoft.com/office/drawing/2014/main" id="{B696B2B3-5C4A-B832-6303-BFA8BCEFF33D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9514636"/>
              </p:ext>
            </p:extLst>
          </p:nvPr>
        </p:nvGraphicFramePr>
        <p:xfrm>
          <a:off x="1450975" y="2016125"/>
          <a:ext cx="9604375" cy="3449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r:id="rId2" imgW="0" imgH="0" progId="FoxitReader.Document">
                  <p:embed/>
                </p:oleObj>
              </mc:Choice>
              <mc:Fallback>
                <p:oleObj name="PDF" r:id="rId2" imgW="0" imgH="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/>
                    <p:spPr>
                      <a:xfrm>
                        <a:off x="1450975" y="2016125"/>
                        <a:ext cx="9604375" cy="3449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วัตถุ 4">
            <a:extLst>
              <a:ext uri="{FF2B5EF4-FFF2-40B4-BE49-F238E27FC236}">
                <a16:creationId xmlns:a16="http://schemas.microsoft.com/office/drawing/2014/main" id="{945CD58C-967A-68C0-49A6-65B07B7B2E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6200960"/>
              </p:ext>
            </p:extLst>
          </p:nvPr>
        </p:nvGraphicFramePr>
        <p:xfrm>
          <a:off x="1136650" y="-180135"/>
          <a:ext cx="10041964" cy="69341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r:id="rId3" imgW="0" imgH="360" progId="FoxitReader.Document">
                  <p:embed/>
                </p:oleObj>
              </mc:Choice>
              <mc:Fallback>
                <p:oleObj name="PDF" r:id="rId3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36650" y="-180135"/>
                        <a:ext cx="10041964" cy="69341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0565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BE0FC5E-5753-599A-05B7-FD19456FB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97" y="445930"/>
            <a:ext cx="9603275" cy="1049235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</a:t>
            </a:r>
            <a:endParaRPr lang="th-TH" sz="7200" b="1" dirty="0">
              <a:latin typeface="Times New Roman" panose="02020603050405020304" pitchFamily="18" charset="0"/>
            </a:endParaRPr>
          </a:p>
        </p:txBody>
      </p:sp>
      <p:pic>
        <p:nvPicPr>
          <p:cNvPr id="5" name="ตัวแทนเนื้อหา 4">
            <a:extLst>
              <a:ext uri="{FF2B5EF4-FFF2-40B4-BE49-F238E27FC236}">
                <a16:creationId xmlns:a16="http://schemas.microsoft.com/office/drawing/2014/main" id="{9902B389-6C2B-4A64-F4DD-B3EAEBDD97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9761" y="1907542"/>
            <a:ext cx="5099948" cy="3836893"/>
          </a:xfrm>
        </p:spPr>
      </p:pic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AD827962-C872-3314-FB22-65937EF76A57}"/>
              </a:ext>
            </a:extLst>
          </p:cNvPr>
          <p:cNvSpPr txBox="1"/>
          <p:nvPr/>
        </p:nvSpPr>
        <p:spPr>
          <a:xfrm>
            <a:off x="439271" y="5592157"/>
            <a:ext cx="113400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92D050"/>
                </a:solidFill>
                <a:latin typeface="Times New Roman" panose="02020603050405020304" pitchFamily="18" charset="0"/>
              </a:rPr>
              <a:t>https://www.oreilly.com/library/view/practical-machine-learning/9781098102357/ch04.html</a:t>
            </a:r>
            <a:endParaRPr lang="th-TH" sz="3600" dirty="0">
              <a:solidFill>
                <a:srgbClr val="92D05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042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ตัวแทนเนื้อหา 3">
            <a:extLst>
              <a:ext uri="{FF2B5EF4-FFF2-40B4-BE49-F238E27FC236}">
                <a16:creationId xmlns:a16="http://schemas.microsoft.com/office/drawing/2014/main" id="{63E83349-8DE5-C8A6-A84B-91DBD33193DC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0924329"/>
              </p:ext>
            </p:extLst>
          </p:nvPr>
        </p:nvGraphicFramePr>
        <p:xfrm>
          <a:off x="4807474" y="753034"/>
          <a:ext cx="7384526" cy="4690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r:id="rId2" imgW="0" imgH="360" progId="FoxitReader.Document">
                  <p:embed/>
                </p:oleObj>
              </mc:Choice>
              <mc:Fallback>
                <p:oleObj name="PDF" r:id="rId2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807474" y="753034"/>
                        <a:ext cx="7384526" cy="4690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4310D57D-B44D-79EF-AD1A-6E4C1A356F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53035"/>
            <a:ext cx="5800165" cy="469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36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BE0FC5E-5753-599A-05B7-FD19456FB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602" y="450346"/>
            <a:ext cx="9603275" cy="1049235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 R-CNN</a:t>
            </a:r>
            <a:endParaRPr lang="th-TH" sz="7200" b="1" dirty="0">
              <a:latin typeface="Times New Roman" panose="02020603050405020304" pitchFamily="18" charset="0"/>
            </a:endParaRPr>
          </a:p>
        </p:txBody>
      </p:sp>
      <p:pic>
        <p:nvPicPr>
          <p:cNvPr id="7" name="ตัวแทนเนื้อหา 6">
            <a:extLst>
              <a:ext uri="{FF2B5EF4-FFF2-40B4-BE49-F238E27FC236}">
                <a16:creationId xmlns:a16="http://schemas.microsoft.com/office/drawing/2014/main" id="{E082AB2D-0F2E-947B-D166-E140291F2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0864" y="2106697"/>
            <a:ext cx="7804597" cy="3268494"/>
          </a:xfrm>
        </p:spPr>
      </p:pic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F515EED3-EBDE-655B-9509-B8B4AF9FF788}"/>
              </a:ext>
            </a:extLst>
          </p:cNvPr>
          <p:cNvSpPr txBox="1"/>
          <p:nvPr/>
        </p:nvSpPr>
        <p:spPr>
          <a:xfrm>
            <a:off x="421341" y="5540189"/>
            <a:ext cx="109459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92D050"/>
                </a:solidFill>
                <a:latin typeface="Times New Roman" panose="02020603050405020304" pitchFamily="18" charset="0"/>
              </a:rPr>
              <a:t>https://www.cs.toronto.edu/~fidler/teaching/2018/slides/CSC2548/MaskRCNN.pdf</a:t>
            </a:r>
            <a:endParaRPr lang="th-TH" sz="3600" dirty="0">
              <a:solidFill>
                <a:srgbClr val="92D05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786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ตัวแทนเนื้อหา 3">
            <a:extLst>
              <a:ext uri="{FF2B5EF4-FFF2-40B4-BE49-F238E27FC236}">
                <a16:creationId xmlns:a16="http://schemas.microsoft.com/office/drawing/2014/main" id="{F870705B-9E23-6E77-E6BE-DFEA1D358284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7063146"/>
              </p:ext>
            </p:extLst>
          </p:nvPr>
        </p:nvGraphicFramePr>
        <p:xfrm>
          <a:off x="1423615" y="142501"/>
          <a:ext cx="9683655" cy="61975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r:id="rId2" imgW="0" imgH="360" progId="FoxitReader.Document">
                  <p:embed/>
                </p:oleObj>
              </mc:Choice>
              <mc:Fallback>
                <p:oleObj name="PDF" r:id="rId2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23615" y="142501"/>
                        <a:ext cx="9683655" cy="61975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3873323"/>
      </p:ext>
    </p:extLst>
  </p:cSld>
  <p:clrMapOvr>
    <a:masterClrMapping/>
  </p:clrMapOvr>
</p:sld>
</file>

<file path=ppt/theme/theme1.xml><?xml version="1.0" encoding="utf-8"?>
<a:theme xmlns:a="http://schemas.openxmlformats.org/drawingml/2006/main" name="แกลเลอรี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TM10001114[[fn=แกลเลอรี]]</Template>
  <TotalTime>154</TotalTime>
  <Words>99</Words>
  <Application>Microsoft Office PowerPoint</Application>
  <PresentationFormat>แบบจอกว้าง</PresentationFormat>
  <Paragraphs>13</Paragraphs>
  <Slides>15</Slides>
  <Notes>0</Notes>
  <HiddenSlides>0</HiddenSlides>
  <MMClips>0</MMClips>
  <ScaleCrop>false</ScaleCrop>
  <HeadingPairs>
    <vt:vector size="8" baseType="variant">
      <vt:variant>
        <vt:lpstr>ฟอนต์ที่ถูกใช้</vt:lpstr>
      </vt:variant>
      <vt:variant>
        <vt:i4>4</vt:i4>
      </vt:variant>
      <vt:variant>
        <vt:lpstr>ธีม</vt:lpstr>
      </vt:variant>
      <vt:variant>
        <vt:i4>1</vt:i4>
      </vt:variant>
      <vt:variant>
        <vt:lpstr>เซิร์ฟเวอร์ OLE ฝังตัว</vt:lpstr>
      </vt:variant>
      <vt:variant>
        <vt:i4>1</vt:i4>
      </vt:variant>
      <vt:variant>
        <vt:lpstr>ชื่อเรื่องสไลด์</vt:lpstr>
      </vt:variant>
      <vt:variant>
        <vt:i4>15</vt:i4>
      </vt:variant>
    </vt:vector>
  </HeadingPairs>
  <TitlesOfParts>
    <vt:vector size="21" baseType="lpstr">
      <vt:lpstr>Arial</vt:lpstr>
      <vt:lpstr>Century Schoolbook</vt:lpstr>
      <vt:lpstr>Gill Sans MT</vt:lpstr>
      <vt:lpstr>Times New Roman</vt:lpstr>
      <vt:lpstr>แกลเลอรี</vt:lpstr>
      <vt:lpstr>PDF</vt:lpstr>
      <vt:lpstr>Object detection and IMAGE SEGMENTATION</vt:lpstr>
      <vt:lpstr>Object Detection</vt:lpstr>
      <vt:lpstr>งานนำเสนอ PowerPoint</vt:lpstr>
      <vt:lpstr>CASE STUDY</vt:lpstr>
      <vt:lpstr>งานนำเสนอ PowerPoint</vt:lpstr>
      <vt:lpstr>YOLO</vt:lpstr>
      <vt:lpstr>งานนำเสนอ PowerPoint</vt:lpstr>
      <vt:lpstr>Mask R-CNN</vt:lpstr>
      <vt:lpstr>งานนำเสนอ PowerPoint</vt:lpstr>
      <vt:lpstr>Semantic vs Instance Segmentation</vt:lpstr>
      <vt:lpstr>งานนำเสนอ PowerPoint</vt:lpstr>
      <vt:lpstr>CASE STUDY</vt:lpstr>
      <vt:lpstr>งานนำเสนอ PowerPoint</vt:lpstr>
      <vt:lpstr>Mask r-cnn  vs. DEEpLAB</vt:lpstr>
      <vt:lpstr>Automate labelling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and IMAGE SEGMENTATION</dc:title>
  <dc:creator>Pitipak Jirahirankit</dc:creator>
  <cp:lastModifiedBy>Pitipak Jirahirankit</cp:lastModifiedBy>
  <cp:revision>7</cp:revision>
  <dcterms:created xsi:type="dcterms:W3CDTF">2024-01-22T07:01:55Z</dcterms:created>
  <dcterms:modified xsi:type="dcterms:W3CDTF">2024-01-23T03:45:39Z</dcterms:modified>
</cp:coreProperties>
</file>

<file path=docProps/thumbnail.jpeg>
</file>